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81" r:id="rId4"/>
    <p:sldId id="279" r:id="rId5"/>
    <p:sldId id="260" r:id="rId6"/>
    <p:sldId id="280" r:id="rId7"/>
    <p:sldId id="261" r:id="rId8"/>
    <p:sldId id="287" r:id="rId9"/>
    <p:sldId id="288" r:id="rId10"/>
    <p:sldId id="264" r:id="rId11"/>
    <p:sldId id="285" r:id="rId12"/>
    <p:sldId id="286" r:id="rId13"/>
    <p:sldId id="282" r:id="rId14"/>
    <p:sldId id="268" r:id="rId15"/>
    <p:sldId id="283" r:id="rId16"/>
    <p:sldId id="278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C2E21C-09BC-411F-8377-6616AA9AD81D}" v="13" dt="2024-04-16T20:09:18.3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 autoAdjust="0"/>
    <p:restoredTop sz="94697"/>
  </p:normalViewPr>
  <p:slideViewPr>
    <p:cSldViewPr>
      <p:cViewPr varScale="1">
        <p:scale>
          <a:sx n="73" d="100"/>
          <a:sy n="73" d="100"/>
        </p:scale>
        <p:origin x="9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Lindvig" userId="427967b0-ef8f-4200-bd06-b65b771d6816" providerId="ADAL" clId="{88C2E21C-09BC-411F-8377-6616AA9AD81D}"/>
    <pc:docChg chg="undo redo custSel addSld delSld modSld sldOrd">
      <pc:chgData name="Johan Lindvig" userId="427967b0-ef8f-4200-bd06-b65b771d6816" providerId="ADAL" clId="{88C2E21C-09BC-411F-8377-6616AA9AD81D}" dt="2024-04-17T19:33:46.734" v="3377" actId="20577"/>
      <pc:docMkLst>
        <pc:docMk/>
      </pc:docMkLst>
      <pc:sldChg chg="modSp mod">
        <pc:chgData name="Johan Lindvig" userId="427967b0-ef8f-4200-bd06-b65b771d6816" providerId="ADAL" clId="{88C2E21C-09BC-411F-8377-6616AA9AD81D}" dt="2024-04-05T14:30:44.416" v="1798" actId="20577"/>
        <pc:sldMkLst>
          <pc:docMk/>
          <pc:sldMk cId="3973922996" sldId="257"/>
        </pc:sldMkLst>
        <pc:spChg chg="mod">
          <ac:chgData name="Johan Lindvig" userId="427967b0-ef8f-4200-bd06-b65b771d6816" providerId="ADAL" clId="{88C2E21C-09BC-411F-8377-6616AA9AD81D}" dt="2024-04-05T14:30:44.416" v="1798" actId="20577"/>
          <ac:spMkLst>
            <pc:docMk/>
            <pc:sldMk cId="3973922996" sldId="257"/>
            <ac:spMk id="2" creationId="{00000000-0000-0000-0000-000000000000}"/>
          </ac:spMkLst>
        </pc:spChg>
      </pc:sldChg>
      <pc:sldChg chg="modSp mod">
        <pc:chgData name="Johan Lindvig" userId="427967b0-ef8f-4200-bd06-b65b771d6816" providerId="ADAL" clId="{88C2E21C-09BC-411F-8377-6616AA9AD81D}" dt="2024-04-01T17:34:04.074" v="199" actId="20577"/>
        <pc:sldMkLst>
          <pc:docMk/>
          <pc:sldMk cId="2571504331" sldId="260"/>
        </pc:sldMkLst>
        <pc:spChg chg="mod">
          <ac:chgData name="Johan Lindvig" userId="427967b0-ef8f-4200-bd06-b65b771d6816" providerId="ADAL" clId="{88C2E21C-09BC-411F-8377-6616AA9AD81D}" dt="2024-04-01T17:34:04.074" v="199" actId="20577"/>
          <ac:spMkLst>
            <pc:docMk/>
            <pc:sldMk cId="2571504331" sldId="260"/>
            <ac:spMk id="2" creationId="{00000000-0000-0000-0000-000000000000}"/>
          </ac:spMkLst>
        </pc:spChg>
        <pc:spChg chg="mod">
          <ac:chgData name="Johan Lindvig" userId="427967b0-ef8f-4200-bd06-b65b771d6816" providerId="ADAL" clId="{88C2E21C-09BC-411F-8377-6616AA9AD81D}" dt="2024-04-01T17:32:40.173" v="97" actId="27636"/>
          <ac:spMkLst>
            <pc:docMk/>
            <pc:sldMk cId="2571504331" sldId="260"/>
            <ac:spMk id="3" creationId="{00000000-0000-0000-0000-000000000000}"/>
          </ac:spMkLst>
        </pc:spChg>
        <pc:spChg chg="mod">
          <ac:chgData name="Johan Lindvig" userId="427967b0-ef8f-4200-bd06-b65b771d6816" providerId="ADAL" clId="{88C2E21C-09BC-411F-8377-6616AA9AD81D}" dt="2024-04-01T17:33:37.258" v="190" actId="20577"/>
          <ac:spMkLst>
            <pc:docMk/>
            <pc:sldMk cId="2571504331" sldId="260"/>
            <ac:spMk id="4" creationId="{00000000-0000-0000-0000-000000000000}"/>
          </ac:spMkLst>
        </pc:spChg>
      </pc:sldChg>
      <pc:sldChg chg="addSp delSp modSp add del mod">
        <pc:chgData name="Johan Lindvig" userId="427967b0-ef8f-4200-bd06-b65b771d6816" providerId="ADAL" clId="{88C2E21C-09BC-411F-8377-6616AA9AD81D}" dt="2024-04-16T20:06:12.494" v="3148" actId="47"/>
        <pc:sldMkLst>
          <pc:docMk/>
          <pc:sldMk cId="1151242232" sldId="261"/>
        </pc:sldMkLst>
        <pc:spChg chg="del mod">
          <ac:chgData name="Johan Lindvig" userId="427967b0-ef8f-4200-bd06-b65b771d6816" providerId="ADAL" clId="{88C2E21C-09BC-411F-8377-6616AA9AD81D}" dt="2024-04-01T18:01:48.352" v="494" actId="22"/>
          <ac:spMkLst>
            <pc:docMk/>
            <pc:sldMk cId="1151242232" sldId="261"/>
            <ac:spMk id="2" creationId="{00000000-0000-0000-0000-000000000000}"/>
          </ac:spMkLst>
        </pc:spChg>
        <pc:spChg chg="mod">
          <ac:chgData name="Johan Lindvig" userId="427967b0-ef8f-4200-bd06-b65b771d6816" providerId="ADAL" clId="{88C2E21C-09BC-411F-8377-6616AA9AD81D}" dt="2024-04-01T18:03:44.008" v="527" actId="14100"/>
          <ac:spMkLst>
            <pc:docMk/>
            <pc:sldMk cId="1151242232" sldId="261"/>
            <ac:spMk id="3" creationId="{00000000-0000-0000-0000-000000000000}"/>
          </ac:spMkLst>
        </pc:spChg>
        <pc:picChg chg="add mod ord">
          <ac:chgData name="Johan Lindvig" userId="427967b0-ef8f-4200-bd06-b65b771d6816" providerId="ADAL" clId="{88C2E21C-09BC-411F-8377-6616AA9AD81D}" dt="2024-04-01T18:04:21.290" v="534" actId="14100"/>
          <ac:picMkLst>
            <pc:docMk/>
            <pc:sldMk cId="1151242232" sldId="261"/>
            <ac:picMk id="6" creationId="{26FD0633-B236-A076-24D6-659C0427B322}"/>
          </ac:picMkLst>
        </pc:picChg>
      </pc:sldChg>
      <pc:sldChg chg="modSp mod">
        <pc:chgData name="Johan Lindvig" userId="427967b0-ef8f-4200-bd06-b65b771d6816" providerId="ADAL" clId="{88C2E21C-09BC-411F-8377-6616AA9AD81D}" dt="2024-04-17T19:30:21.184" v="3244" actId="20577"/>
        <pc:sldMkLst>
          <pc:docMk/>
          <pc:sldMk cId="1343607368" sldId="264"/>
        </pc:sldMkLst>
        <pc:spChg chg="mod">
          <ac:chgData name="Johan Lindvig" userId="427967b0-ef8f-4200-bd06-b65b771d6816" providerId="ADAL" clId="{88C2E21C-09BC-411F-8377-6616AA9AD81D}" dt="2024-04-17T19:30:21.184" v="3244" actId="20577"/>
          <ac:spMkLst>
            <pc:docMk/>
            <pc:sldMk cId="1343607368" sldId="264"/>
            <ac:spMk id="3" creationId="{00000000-0000-0000-0000-000000000000}"/>
          </ac:spMkLst>
        </pc:spChg>
      </pc:sldChg>
      <pc:sldChg chg="modSp mod ord">
        <pc:chgData name="Johan Lindvig" userId="427967b0-ef8f-4200-bd06-b65b771d6816" providerId="ADAL" clId="{88C2E21C-09BC-411F-8377-6616AA9AD81D}" dt="2024-04-17T19:32:15.315" v="3323"/>
        <pc:sldMkLst>
          <pc:docMk/>
          <pc:sldMk cId="1829138794" sldId="268"/>
        </pc:sldMkLst>
        <pc:spChg chg="mod">
          <ac:chgData name="Johan Lindvig" userId="427967b0-ef8f-4200-bd06-b65b771d6816" providerId="ADAL" clId="{88C2E21C-09BC-411F-8377-6616AA9AD81D}" dt="2024-04-17T19:31:47.435" v="3321" actId="20577"/>
          <ac:spMkLst>
            <pc:docMk/>
            <pc:sldMk cId="1829138794" sldId="268"/>
            <ac:spMk id="2" creationId="{00000000-0000-0000-0000-000000000000}"/>
          </ac:spMkLst>
        </pc:spChg>
      </pc:sldChg>
      <pc:sldChg chg="modSp mod">
        <pc:chgData name="Johan Lindvig" userId="427967b0-ef8f-4200-bd06-b65b771d6816" providerId="ADAL" clId="{88C2E21C-09BC-411F-8377-6616AA9AD81D}" dt="2024-04-09T12:36:41.456" v="2003" actId="27636"/>
        <pc:sldMkLst>
          <pc:docMk/>
          <pc:sldMk cId="1693461879" sldId="278"/>
        </pc:sldMkLst>
        <pc:spChg chg="mod">
          <ac:chgData name="Johan Lindvig" userId="427967b0-ef8f-4200-bd06-b65b771d6816" providerId="ADAL" clId="{88C2E21C-09BC-411F-8377-6616AA9AD81D}" dt="2024-04-09T12:36:41.456" v="2003" actId="27636"/>
          <ac:spMkLst>
            <pc:docMk/>
            <pc:sldMk cId="1693461879" sldId="278"/>
            <ac:spMk id="3" creationId="{00000000-0000-0000-0000-000000000000}"/>
          </ac:spMkLst>
        </pc:spChg>
      </pc:sldChg>
      <pc:sldChg chg="modSp mod ord">
        <pc:chgData name="Johan Lindvig" userId="427967b0-ef8f-4200-bd06-b65b771d6816" providerId="ADAL" clId="{88C2E21C-09BC-411F-8377-6616AA9AD81D}" dt="2024-04-17T19:33:40.283" v="3375"/>
        <pc:sldMkLst>
          <pc:docMk/>
          <pc:sldMk cId="2119431665" sldId="279"/>
        </pc:sldMkLst>
        <pc:spChg chg="mod">
          <ac:chgData name="Johan Lindvig" userId="427967b0-ef8f-4200-bd06-b65b771d6816" providerId="ADAL" clId="{88C2E21C-09BC-411F-8377-6616AA9AD81D}" dt="2024-04-05T14:14:02.469" v="1635"/>
          <ac:spMkLst>
            <pc:docMk/>
            <pc:sldMk cId="2119431665" sldId="279"/>
            <ac:spMk id="3" creationId="{B3B0D810-A066-C94F-9B61-EF6670B35BAA}"/>
          </ac:spMkLst>
        </pc:spChg>
      </pc:sldChg>
      <pc:sldChg chg="modSp add del mod">
        <pc:chgData name="Johan Lindvig" userId="427967b0-ef8f-4200-bd06-b65b771d6816" providerId="ADAL" clId="{88C2E21C-09BC-411F-8377-6616AA9AD81D}" dt="2024-04-17T19:33:26.998" v="3373" actId="20577"/>
        <pc:sldMkLst>
          <pc:docMk/>
          <pc:sldMk cId="4235136314" sldId="280"/>
        </pc:sldMkLst>
        <pc:spChg chg="mod">
          <ac:chgData name="Johan Lindvig" userId="427967b0-ef8f-4200-bd06-b65b771d6816" providerId="ADAL" clId="{88C2E21C-09BC-411F-8377-6616AA9AD81D}" dt="2024-04-17T19:33:26.998" v="3373" actId="20577"/>
          <ac:spMkLst>
            <pc:docMk/>
            <pc:sldMk cId="4235136314" sldId="280"/>
            <ac:spMk id="2" creationId="{00000000-0000-0000-0000-000000000000}"/>
          </ac:spMkLst>
        </pc:spChg>
        <pc:spChg chg="mod">
          <ac:chgData name="Johan Lindvig" userId="427967b0-ef8f-4200-bd06-b65b771d6816" providerId="ADAL" clId="{88C2E21C-09BC-411F-8377-6616AA9AD81D}" dt="2024-04-01T17:50:15.457" v="465" actId="20577"/>
          <ac:spMkLst>
            <pc:docMk/>
            <pc:sldMk cId="4235136314" sldId="280"/>
            <ac:spMk id="3" creationId="{00000000-0000-0000-0000-000000000000}"/>
          </ac:spMkLst>
        </pc:spChg>
      </pc:sldChg>
      <pc:sldChg chg="modSp mod">
        <pc:chgData name="Johan Lindvig" userId="427967b0-ef8f-4200-bd06-b65b771d6816" providerId="ADAL" clId="{88C2E21C-09BC-411F-8377-6616AA9AD81D}" dt="2024-04-17T19:33:46.734" v="3377" actId="20577"/>
        <pc:sldMkLst>
          <pc:docMk/>
          <pc:sldMk cId="1119128280" sldId="281"/>
        </pc:sldMkLst>
        <pc:spChg chg="mod">
          <ac:chgData name="Johan Lindvig" userId="427967b0-ef8f-4200-bd06-b65b771d6816" providerId="ADAL" clId="{88C2E21C-09BC-411F-8377-6616AA9AD81D}" dt="2024-04-17T19:33:46.734" v="3377" actId="20577"/>
          <ac:spMkLst>
            <pc:docMk/>
            <pc:sldMk cId="1119128280" sldId="281"/>
            <ac:spMk id="4" creationId="{00000000-0000-0000-0000-000000000000}"/>
          </ac:spMkLst>
        </pc:spChg>
      </pc:sldChg>
      <pc:sldChg chg="modSp mod ord">
        <pc:chgData name="Johan Lindvig" userId="427967b0-ef8f-4200-bd06-b65b771d6816" providerId="ADAL" clId="{88C2E21C-09BC-411F-8377-6616AA9AD81D}" dt="2024-04-17T19:32:37.103" v="3364" actId="20577"/>
        <pc:sldMkLst>
          <pc:docMk/>
          <pc:sldMk cId="933160194" sldId="282"/>
        </pc:sldMkLst>
        <pc:spChg chg="mod">
          <ac:chgData name="Johan Lindvig" userId="427967b0-ef8f-4200-bd06-b65b771d6816" providerId="ADAL" clId="{88C2E21C-09BC-411F-8377-6616AA9AD81D}" dt="2024-04-17T19:32:37.103" v="3364" actId="20577"/>
          <ac:spMkLst>
            <pc:docMk/>
            <pc:sldMk cId="933160194" sldId="282"/>
            <ac:spMk id="3" creationId="{099BAFE2-E381-4E50-9870-52A1B02137D2}"/>
          </ac:spMkLst>
        </pc:spChg>
        <pc:spChg chg="mod">
          <ac:chgData name="Johan Lindvig" userId="427967b0-ef8f-4200-bd06-b65b771d6816" providerId="ADAL" clId="{88C2E21C-09BC-411F-8377-6616AA9AD81D}" dt="2024-04-05T14:21:25.827" v="1665"/>
          <ac:spMkLst>
            <pc:docMk/>
            <pc:sldMk cId="933160194" sldId="282"/>
            <ac:spMk id="6" creationId="{EA88C540-15D9-4DC0-8D5B-10D76A964F34}"/>
          </ac:spMkLst>
        </pc:spChg>
        <pc:picChg chg="mod">
          <ac:chgData name="Johan Lindvig" userId="427967b0-ef8f-4200-bd06-b65b771d6816" providerId="ADAL" clId="{88C2E21C-09BC-411F-8377-6616AA9AD81D}" dt="2024-04-06T20:51:16.062" v="1804" actId="1076"/>
          <ac:picMkLst>
            <pc:docMk/>
            <pc:sldMk cId="933160194" sldId="282"/>
            <ac:picMk id="4" creationId="{88450528-951F-49CD-B424-A86008690447}"/>
          </ac:picMkLst>
        </pc:picChg>
      </pc:sldChg>
      <pc:sldChg chg="addSp delSp modSp mod">
        <pc:chgData name="Johan Lindvig" userId="427967b0-ef8f-4200-bd06-b65b771d6816" providerId="ADAL" clId="{88C2E21C-09BC-411F-8377-6616AA9AD81D}" dt="2024-04-04T20:57:33.089" v="1355" actId="20577"/>
        <pc:sldMkLst>
          <pc:docMk/>
          <pc:sldMk cId="3753750405" sldId="283"/>
        </pc:sldMkLst>
        <pc:spChg chg="mod">
          <ac:chgData name="Johan Lindvig" userId="427967b0-ef8f-4200-bd06-b65b771d6816" providerId="ADAL" clId="{88C2E21C-09BC-411F-8377-6616AA9AD81D}" dt="2024-04-04T20:37:26.069" v="998" actId="20577"/>
          <ac:spMkLst>
            <pc:docMk/>
            <pc:sldMk cId="3753750405" sldId="283"/>
            <ac:spMk id="2" creationId="{1020EE8D-340D-4EC9-901C-EF4E732CFE32}"/>
          </ac:spMkLst>
        </pc:spChg>
        <pc:spChg chg="mod">
          <ac:chgData name="Johan Lindvig" userId="427967b0-ef8f-4200-bd06-b65b771d6816" providerId="ADAL" clId="{88C2E21C-09BC-411F-8377-6616AA9AD81D}" dt="2024-04-04T20:57:33.089" v="1355" actId="20577"/>
          <ac:spMkLst>
            <pc:docMk/>
            <pc:sldMk cId="3753750405" sldId="283"/>
            <ac:spMk id="3" creationId="{D15E349D-50DC-4B39-9D0A-496E246EFB95}"/>
          </ac:spMkLst>
        </pc:spChg>
        <pc:picChg chg="add del">
          <ac:chgData name="Johan Lindvig" userId="427967b0-ef8f-4200-bd06-b65b771d6816" providerId="ADAL" clId="{88C2E21C-09BC-411F-8377-6616AA9AD81D}" dt="2024-04-04T20:37:51.952" v="1009" actId="22"/>
          <ac:picMkLst>
            <pc:docMk/>
            <pc:sldMk cId="3753750405" sldId="283"/>
            <ac:picMk id="6" creationId="{F4ADFF68-708F-F4B3-62A6-66FC16FBE6D4}"/>
          </ac:picMkLst>
        </pc:picChg>
        <pc:picChg chg="add mod">
          <ac:chgData name="Johan Lindvig" userId="427967b0-ef8f-4200-bd06-b65b771d6816" providerId="ADAL" clId="{88C2E21C-09BC-411F-8377-6616AA9AD81D}" dt="2024-04-04T20:42:26.118" v="1036" actId="1076"/>
          <ac:picMkLst>
            <pc:docMk/>
            <pc:sldMk cId="3753750405" sldId="283"/>
            <ac:picMk id="8" creationId="{002D0076-4296-C91E-A691-156AEDBEFCC1}"/>
          </ac:picMkLst>
        </pc:picChg>
      </pc:sldChg>
      <pc:sldChg chg="new del">
        <pc:chgData name="Johan Lindvig" userId="427967b0-ef8f-4200-bd06-b65b771d6816" providerId="ADAL" clId="{88C2E21C-09BC-411F-8377-6616AA9AD81D}" dt="2024-04-01T19:06:32.610" v="543" actId="2696"/>
        <pc:sldMkLst>
          <pc:docMk/>
          <pc:sldMk cId="3781421951" sldId="284"/>
        </pc:sldMkLst>
      </pc:sldChg>
      <pc:sldChg chg="addSp modSp new mod">
        <pc:chgData name="Johan Lindvig" userId="427967b0-ef8f-4200-bd06-b65b771d6816" providerId="ADAL" clId="{88C2E21C-09BC-411F-8377-6616AA9AD81D}" dt="2024-04-06T20:51:28.703" v="1806"/>
        <pc:sldMkLst>
          <pc:docMk/>
          <pc:sldMk cId="2226104404" sldId="285"/>
        </pc:sldMkLst>
        <pc:picChg chg="add mod">
          <ac:chgData name="Johan Lindvig" userId="427967b0-ef8f-4200-bd06-b65b771d6816" providerId="ADAL" clId="{88C2E21C-09BC-411F-8377-6616AA9AD81D}" dt="2024-04-01T19:14:44.850" v="554" actId="14100"/>
          <ac:picMkLst>
            <pc:docMk/>
            <pc:sldMk cId="2226104404" sldId="285"/>
            <ac:picMk id="2" creationId="{903AF40A-47B1-E63D-2788-8783ADF28E0C}"/>
          </ac:picMkLst>
        </pc:picChg>
        <pc:picChg chg="add mod">
          <ac:chgData name="Johan Lindvig" userId="427967b0-ef8f-4200-bd06-b65b771d6816" providerId="ADAL" clId="{88C2E21C-09BC-411F-8377-6616AA9AD81D}" dt="2024-04-06T20:51:28.703" v="1806"/>
          <ac:picMkLst>
            <pc:docMk/>
            <pc:sldMk cId="2226104404" sldId="285"/>
            <ac:picMk id="3" creationId="{7061E8E6-AFBB-B485-EBD5-960F110B4952}"/>
          </ac:picMkLst>
        </pc:picChg>
      </pc:sldChg>
      <pc:sldChg chg="addSp delSp modSp new mod ord setBg">
        <pc:chgData name="Johan Lindvig" userId="427967b0-ef8f-4200-bd06-b65b771d6816" providerId="ADAL" clId="{88C2E21C-09BC-411F-8377-6616AA9AD81D}" dt="2024-04-16T20:09:28.130" v="3187" actId="14100"/>
        <pc:sldMkLst>
          <pc:docMk/>
          <pc:sldMk cId="1175125660" sldId="286"/>
        </pc:sldMkLst>
        <pc:spChg chg="add">
          <ac:chgData name="Johan Lindvig" userId="427967b0-ef8f-4200-bd06-b65b771d6816" providerId="ADAL" clId="{88C2E21C-09BC-411F-8377-6616AA9AD81D}" dt="2024-04-06T20:50:57.781" v="1801" actId="26606"/>
          <ac:spMkLst>
            <pc:docMk/>
            <pc:sldMk cId="1175125660" sldId="286"/>
            <ac:spMk id="8" creationId="{03E8462A-FEBA-4848-81CC-3F8DA3E477BE}"/>
          </ac:spMkLst>
        </pc:spChg>
        <pc:spChg chg="add">
          <ac:chgData name="Johan Lindvig" userId="427967b0-ef8f-4200-bd06-b65b771d6816" providerId="ADAL" clId="{88C2E21C-09BC-411F-8377-6616AA9AD81D}" dt="2024-04-06T20:50:57.781" v="1801" actId="26606"/>
          <ac:spMkLst>
            <pc:docMk/>
            <pc:sldMk cId="1175125660" sldId="286"/>
            <ac:spMk id="21" creationId="{7941F9B1-B01B-4A84-89D9-B169AEB4E456}"/>
          </ac:spMkLst>
        </pc:spChg>
        <pc:grpChg chg="add">
          <ac:chgData name="Johan Lindvig" userId="427967b0-ef8f-4200-bd06-b65b771d6816" providerId="ADAL" clId="{88C2E21C-09BC-411F-8377-6616AA9AD81D}" dt="2024-04-06T20:50:57.781" v="1801" actId="26606"/>
          <ac:grpSpMkLst>
            <pc:docMk/>
            <pc:sldMk cId="1175125660" sldId="286"/>
            <ac:grpSpMk id="10" creationId="{2109F83F-40FE-4DB3-84CC-09FB3340D06D}"/>
          </ac:grpSpMkLst>
        </pc:grpChg>
        <pc:graphicFrameChg chg="add del mod">
          <ac:chgData name="Johan Lindvig" userId="427967b0-ef8f-4200-bd06-b65b771d6816" providerId="ADAL" clId="{88C2E21C-09BC-411F-8377-6616AA9AD81D}" dt="2024-04-12T12:21:57.474" v="3125"/>
          <ac:graphicFrameMkLst>
            <pc:docMk/>
            <pc:sldMk cId="1175125660" sldId="286"/>
            <ac:graphicFrameMk id="2" creationId="{225D6D02-64DC-FB08-6A1A-F1FF5F22EE12}"/>
          </ac:graphicFrameMkLst>
        </pc:graphicFrameChg>
        <pc:graphicFrameChg chg="add del mod modGraphic">
          <ac:chgData name="Johan Lindvig" userId="427967b0-ef8f-4200-bd06-b65b771d6816" providerId="ADAL" clId="{88C2E21C-09BC-411F-8377-6616AA9AD81D}" dt="2024-04-12T12:21:35.068" v="3123" actId="478"/>
          <ac:graphicFrameMkLst>
            <pc:docMk/>
            <pc:sldMk cId="1175125660" sldId="286"/>
            <ac:graphicFrameMk id="3" creationId="{27667D69-0630-5BD6-3C88-9AA21A2BE2F8}"/>
          </ac:graphicFrameMkLst>
        </pc:graphicFrameChg>
        <pc:picChg chg="add del mod">
          <ac:chgData name="Johan Lindvig" userId="427967b0-ef8f-4200-bd06-b65b771d6816" providerId="ADAL" clId="{88C2E21C-09BC-411F-8377-6616AA9AD81D}" dt="2024-04-16T20:08:09.464" v="3184" actId="478"/>
          <ac:picMkLst>
            <pc:docMk/>
            <pc:sldMk cId="1175125660" sldId="286"/>
            <ac:picMk id="2" creationId="{0C32D68D-6110-FF46-A782-A7FB28540F30}"/>
          </ac:picMkLst>
        </pc:picChg>
        <pc:picChg chg="add del mod">
          <ac:chgData name="Johan Lindvig" userId="427967b0-ef8f-4200-bd06-b65b771d6816" providerId="ADAL" clId="{88C2E21C-09BC-411F-8377-6616AA9AD81D}" dt="2024-04-06T20:49:49.172" v="1799" actId="478"/>
          <ac:picMkLst>
            <pc:docMk/>
            <pc:sldMk cId="1175125660" sldId="286"/>
            <ac:picMk id="2" creationId="{C2644306-D4E8-0074-FB5A-D6AF90C5ACFC}"/>
          </ac:picMkLst>
        </pc:picChg>
        <pc:picChg chg="add mod">
          <ac:chgData name="Johan Lindvig" userId="427967b0-ef8f-4200-bd06-b65b771d6816" providerId="ADAL" clId="{88C2E21C-09BC-411F-8377-6616AA9AD81D}" dt="2024-04-16T20:09:28.130" v="3187" actId="14100"/>
          <ac:picMkLst>
            <pc:docMk/>
            <pc:sldMk cId="1175125660" sldId="286"/>
            <ac:picMk id="3" creationId="{8FA0F38D-8A59-2165-C4DA-74204205C451}"/>
          </ac:picMkLst>
        </pc:picChg>
        <pc:picChg chg="add mod">
          <ac:chgData name="Johan Lindvig" userId="427967b0-ef8f-4200-bd06-b65b771d6816" providerId="ADAL" clId="{88C2E21C-09BC-411F-8377-6616AA9AD81D}" dt="2024-04-06T20:51:21.551" v="1805"/>
          <ac:picMkLst>
            <pc:docMk/>
            <pc:sldMk cId="1175125660" sldId="286"/>
            <ac:picMk id="4" creationId="{6E37E59E-7F89-7DF9-A938-8CEEF9B583BB}"/>
          </ac:picMkLst>
        </pc:picChg>
        <pc:picChg chg="add del mod">
          <ac:chgData name="Johan Lindvig" userId="427967b0-ef8f-4200-bd06-b65b771d6816" providerId="ADAL" clId="{88C2E21C-09BC-411F-8377-6616AA9AD81D}" dt="2024-04-14T18:35:31.106" v="3130" actId="478"/>
          <ac:picMkLst>
            <pc:docMk/>
            <pc:sldMk cId="1175125660" sldId="286"/>
            <ac:picMk id="5" creationId="{42DA2402-3792-AF47-B742-619A4E21A712}"/>
          </ac:picMkLst>
        </pc:picChg>
      </pc:sldChg>
      <pc:sldChg chg="addSp delSp modSp new mod ord">
        <pc:chgData name="Johan Lindvig" userId="427967b0-ef8f-4200-bd06-b65b771d6816" providerId="ADAL" clId="{88C2E21C-09BC-411F-8377-6616AA9AD81D}" dt="2024-04-04T21:19:04.798" v="1586"/>
        <pc:sldMkLst>
          <pc:docMk/>
          <pc:sldMk cId="2832192644" sldId="287"/>
        </pc:sldMkLst>
        <pc:spChg chg="mod">
          <ac:chgData name="Johan Lindvig" userId="427967b0-ef8f-4200-bd06-b65b771d6816" providerId="ADAL" clId="{88C2E21C-09BC-411F-8377-6616AA9AD81D}" dt="2024-04-04T20:28:30" v="894" actId="1076"/>
          <ac:spMkLst>
            <pc:docMk/>
            <pc:sldMk cId="2832192644" sldId="287"/>
            <ac:spMk id="2" creationId="{0956544B-32DA-6BD1-EABF-8E9C6926A265}"/>
          </ac:spMkLst>
        </pc:spChg>
        <pc:spChg chg="del mod">
          <ac:chgData name="Johan Lindvig" userId="427967b0-ef8f-4200-bd06-b65b771d6816" providerId="ADAL" clId="{88C2E21C-09BC-411F-8377-6616AA9AD81D}" dt="2024-04-04T20:00:24.650" v="850" actId="22"/>
          <ac:spMkLst>
            <pc:docMk/>
            <pc:sldMk cId="2832192644" sldId="287"/>
            <ac:spMk id="3" creationId="{1A1E394A-E70E-3E4D-485C-B0B2232BED53}"/>
          </ac:spMkLst>
        </pc:spChg>
        <pc:picChg chg="add mod ord">
          <ac:chgData name="Johan Lindvig" userId="427967b0-ef8f-4200-bd06-b65b771d6816" providerId="ADAL" clId="{88C2E21C-09BC-411F-8377-6616AA9AD81D}" dt="2024-04-04T20:27:57.744" v="893" actId="14100"/>
          <ac:picMkLst>
            <pc:docMk/>
            <pc:sldMk cId="2832192644" sldId="287"/>
            <ac:picMk id="5" creationId="{01A1A293-A796-DA97-A2F8-D3BDE48E5D5A}"/>
          </ac:picMkLst>
        </pc:picChg>
        <pc:picChg chg="add mod">
          <ac:chgData name="Johan Lindvig" userId="427967b0-ef8f-4200-bd06-b65b771d6816" providerId="ADAL" clId="{88C2E21C-09BC-411F-8377-6616AA9AD81D}" dt="2024-04-04T20:02:34.977" v="881" actId="1076"/>
          <ac:picMkLst>
            <pc:docMk/>
            <pc:sldMk cId="2832192644" sldId="287"/>
            <ac:picMk id="6" creationId="{273C399F-F8F8-0D67-708B-E8404E30E188}"/>
          </ac:picMkLst>
        </pc:picChg>
        <pc:picChg chg="add mod">
          <ac:chgData name="Johan Lindvig" userId="427967b0-ef8f-4200-bd06-b65b771d6816" providerId="ADAL" clId="{88C2E21C-09BC-411F-8377-6616AA9AD81D}" dt="2024-04-04T20:28:46.285" v="899" actId="1076"/>
          <ac:picMkLst>
            <pc:docMk/>
            <pc:sldMk cId="2832192644" sldId="287"/>
            <ac:picMk id="8" creationId="{C4B7F1D2-700C-A5CF-A6A6-B39AB7EB73BF}"/>
          </ac:picMkLst>
        </pc:picChg>
      </pc:sldChg>
      <pc:sldChg chg="addSp delSp modSp new mod ord">
        <pc:chgData name="Johan Lindvig" userId="427967b0-ef8f-4200-bd06-b65b771d6816" providerId="ADAL" clId="{88C2E21C-09BC-411F-8377-6616AA9AD81D}" dt="2024-04-04T21:19:20.640" v="1588"/>
        <pc:sldMkLst>
          <pc:docMk/>
          <pc:sldMk cId="4187722170" sldId="288"/>
        </pc:sldMkLst>
        <pc:spChg chg="mod">
          <ac:chgData name="Johan Lindvig" userId="427967b0-ef8f-4200-bd06-b65b771d6816" providerId="ADAL" clId="{88C2E21C-09BC-411F-8377-6616AA9AD81D}" dt="2024-04-04T20:02:25.821" v="878" actId="14100"/>
          <ac:spMkLst>
            <pc:docMk/>
            <pc:sldMk cId="4187722170" sldId="288"/>
            <ac:spMk id="2" creationId="{EAF44093-7B34-CC0E-F12B-5B65D8D73F93}"/>
          </ac:spMkLst>
        </pc:spChg>
        <pc:spChg chg="del mod">
          <ac:chgData name="Johan Lindvig" userId="427967b0-ef8f-4200-bd06-b65b771d6816" providerId="ADAL" clId="{88C2E21C-09BC-411F-8377-6616AA9AD81D}" dt="2024-04-04T20:27:23.853" v="887" actId="22"/>
          <ac:spMkLst>
            <pc:docMk/>
            <pc:sldMk cId="4187722170" sldId="288"/>
            <ac:spMk id="3" creationId="{3680D73F-2B40-0ED5-FF95-C90771264D9A}"/>
          </ac:spMkLst>
        </pc:spChg>
        <pc:spChg chg="add del">
          <ac:chgData name="Johan Lindvig" userId="427967b0-ef8f-4200-bd06-b65b771d6816" providerId="ADAL" clId="{88C2E21C-09BC-411F-8377-6616AA9AD81D}" dt="2024-04-04T20:02:31.823" v="880" actId="22"/>
          <ac:spMkLst>
            <pc:docMk/>
            <pc:sldMk cId="4187722170" sldId="288"/>
            <ac:spMk id="5" creationId="{EB1CC0A7-5459-AB83-92FD-FF720BAE80FE}"/>
          </ac:spMkLst>
        </pc:spChg>
        <pc:picChg chg="add mod">
          <ac:chgData name="Johan Lindvig" userId="427967b0-ef8f-4200-bd06-b65b771d6816" providerId="ADAL" clId="{88C2E21C-09BC-411F-8377-6616AA9AD81D}" dt="2024-04-04T20:02:40.122" v="882"/>
          <ac:picMkLst>
            <pc:docMk/>
            <pc:sldMk cId="4187722170" sldId="288"/>
            <ac:picMk id="6" creationId="{DF6186FC-09AD-61EF-7CCB-466AC77D83AE}"/>
          </ac:picMkLst>
        </pc:picChg>
        <pc:picChg chg="add mod ord">
          <ac:chgData name="Johan Lindvig" userId="427967b0-ef8f-4200-bd06-b65b771d6816" providerId="ADAL" clId="{88C2E21C-09BC-411F-8377-6616AA9AD81D}" dt="2024-04-04T20:27:42.066" v="891" actId="14100"/>
          <ac:picMkLst>
            <pc:docMk/>
            <pc:sldMk cId="4187722170" sldId="288"/>
            <ac:picMk id="8" creationId="{24ADA2FD-7986-E54F-BE66-5B14D3DB2A5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 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Dra bilden till platshållaren eller klicka på ikonen för att lägga till den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7528-E0E2-48E1-851F-D5CA8C17AAE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D4DD7E-9B3D-4D2E-B4C3-AEF5BE238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181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Johan.lindvig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tadium.se/foreningar/1715368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ctrTitle"/>
          </p:nvPr>
        </p:nvSpPr>
        <p:spPr>
          <a:xfrm>
            <a:off x="1115616" y="2852936"/>
            <a:ext cx="5826719" cy="1646302"/>
          </a:xfrm>
        </p:spPr>
        <p:txBody>
          <a:bodyPr/>
          <a:lstStyle/>
          <a:p>
            <a:pPr algn="ctr"/>
            <a:br>
              <a:rPr lang="sv-SE" dirty="0">
                <a:solidFill>
                  <a:schemeClr val="tx1"/>
                </a:solidFill>
              </a:rPr>
            </a:br>
            <a:br>
              <a:rPr lang="sv-SE" dirty="0">
                <a:solidFill>
                  <a:schemeClr val="tx1"/>
                </a:solidFill>
              </a:rPr>
            </a:br>
            <a:br>
              <a:rPr lang="sv-SE" dirty="0">
                <a:solidFill>
                  <a:schemeClr val="tx1"/>
                </a:solidFill>
              </a:rPr>
            </a:br>
            <a:r>
              <a:rPr lang="sv-SE" sz="4400" dirty="0">
                <a:solidFill>
                  <a:schemeClr val="tx1"/>
                </a:solidFill>
              </a:rPr>
              <a:t>Välkomna till föräldramöte</a:t>
            </a:r>
            <a:br>
              <a:rPr lang="sv-SE" sz="4400" dirty="0">
                <a:solidFill>
                  <a:schemeClr val="tx1"/>
                </a:solidFill>
              </a:rPr>
            </a:br>
            <a:r>
              <a:rPr lang="sv-SE" sz="4400" dirty="0">
                <a:solidFill>
                  <a:schemeClr val="tx1"/>
                </a:solidFill>
              </a:rPr>
              <a:t>BK Astrio P2014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0050" y="4322514"/>
            <a:ext cx="5826719" cy="1096899"/>
          </a:xfrm>
        </p:spPr>
        <p:txBody>
          <a:bodyPr/>
          <a:lstStyle/>
          <a:p>
            <a:pPr algn="ctr"/>
            <a:endParaRPr lang="sv-SE" dirty="0">
              <a:solidFill>
                <a:schemeClr val="tx1"/>
              </a:solidFill>
            </a:endParaRPr>
          </a:p>
          <a:p>
            <a:pPr algn="ctr"/>
            <a:r>
              <a:rPr lang="sv-SE" dirty="0">
                <a:solidFill>
                  <a:schemeClr val="tx1"/>
                </a:solidFill>
              </a:rPr>
              <a:t>2024-04-17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764704"/>
            <a:ext cx="1171093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593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6347714" cy="1656184"/>
          </a:xfrm>
        </p:spPr>
        <p:txBody>
          <a:bodyPr>
            <a:normAutofit fontScale="90000"/>
          </a:bodyPr>
          <a:lstStyle/>
          <a:p>
            <a:r>
              <a:rPr lang="sv-SE" sz="4000" dirty="0">
                <a:solidFill>
                  <a:schemeClr val="tx1"/>
                </a:solidFill>
              </a:rPr>
              <a:t>MATCHER 2024</a:t>
            </a:r>
            <a:br>
              <a:rPr lang="sv-SE" dirty="0">
                <a:solidFill>
                  <a:schemeClr val="tx1"/>
                </a:solidFill>
              </a:rPr>
            </a:br>
            <a:br>
              <a:rPr lang="sv-SE" dirty="0">
                <a:solidFill>
                  <a:schemeClr val="tx1"/>
                </a:solidFill>
              </a:rPr>
            </a:br>
            <a:endParaRPr lang="sv-SE" sz="2700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68157" y="1772816"/>
            <a:ext cx="6359560" cy="4960892"/>
          </a:xfrm>
        </p:spPr>
        <p:txBody>
          <a:bodyPr>
            <a:normAutofit fontScale="55000" lnSpcReduction="20000"/>
          </a:bodyPr>
          <a:lstStyle/>
          <a:p>
            <a:r>
              <a:rPr lang="sv-SE" sz="1700" dirty="0">
                <a:solidFill>
                  <a:schemeClr val="tx1"/>
                </a:solidFill>
              </a:rPr>
              <a:t>Vi spelar 7v7 dvs en målvakt och 6 utespelare </a:t>
            </a:r>
            <a:endParaRPr lang="sv-SE" sz="1900" dirty="0"/>
          </a:p>
          <a:p>
            <a:r>
              <a:rPr lang="sv-SE" sz="1700" dirty="0">
                <a:solidFill>
                  <a:schemeClr val="tx1"/>
                </a:solidFill>
              </a:rPr>
              <a:t>Seriespel 3 jämna lag i P10 serier – 7 omgångar innan sommaren</a:t>
            </a:r>
          </a:p>
          <a:p>
            <a:r>
              <a:rPr lang="sv-SE" sz="1700" dirty="0">
                <a:solidFill>
                  <a:schemeClr val="tx1"/>
                </a:solidFill>
              </a:rPr>
              <a:t>Cuper, nedan aktuella. </a:t>
            </a:r>
          </a:p>
          <a:p>
            <a:r>
              <a:rPr lang="sv-SE" sz="1700" dirty="0">
                <a:solidFill>
                  <a:schemeClr val="tx1"/>
                </a:solidFill>
              </a:rPr>
              <a:t>Hallarna Cupen 20 april 4 lag</a:t>
            </a:r>
          </a:p>
          <a:p>
            <a:r>
              <a:rPr lang="sv-SE" sz="1700" dirty="0">
                <a:solidFill>
                  <a:schemeClr val="tx1"/>
                </a:solidFill>
              </a:rPr>
              <a:t>Cup Halmstad 10 maj 3 lag</a:t>
            </a:r>
          </a:p>
          <a:p>
            <a:r>
              <a:rPr lang="sv-SE" sz="1700" dirty="0">
                <a:solidFill>
                  <a:schemeClr val="tx1"/>
                </a:solidFill>
              </a:rPr>
              <a:t>Maskotar HBK – GAIS  </a:t>
            </a:r>
            <a:r>
              <a:rPr lang="sv-SE" sz="1700" dirty="0" err="1">
                <a:solidFill>
                  <a:schemeClr val="tx1"/>
                </a:solidFill>
              </a:rPr>
              <a:t>lör</a:t>
            </a:r>
            <a:r>
              <a:rPr lang="sv-SE" sz="1700" dirty="0">
                <a:solidFill>
                  <a:schemeClr val="tx1"/>
                </a:solidFill>
              </a:rPr>
              <a:t> 1 juni </a:t>
            </a:r>
            <a:r>
              <a:rPr lang="sv-SE" sz="1700" dirty="0" err="1">
                <a:solidFill>
                  <a:schemeClr val="tx1"/>
                </a:solidFill>
              </a:rPr>
              <a:t>kl</a:t>
            </a:r>
            <a:r>
              <a:rPr lang="sv-SE" sz="1700" dirty="0">
                <a:solidFill>
                  <a:schemeClr val="tx1"/>
                </a:solidFill>
              </a:rPr>
              <a:t> 17:30 först till kvarn 22 platser</a:t>
            </a:r>
          </a:p>
          <a:p>
            <a:r>
              <a:rPr lang="sv-SE" sz="1700" dirty="0">
                <a:solidFill>
                  <a:schemeClr val="tx1"/>
                </a:solidFill>
              </a:rPr>
              <a:t>Större cup planeras till 2025</a:t>
            </a:r>
          </a:p>
          <a:p>
            <a:pPr marL="0" indent="0">
              <a:buNone/>
            </a:pPr>
            <a:endParaRPr lang="sv-SE" sz="17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v-SE" sz="1700" dirty="0">
                <a:solidFill>
                  <a:schemeClr val="tx1"/>
                </a:solidFill>
              </a:rPr>
              <a:t>2 Kontrakt – försäkran – snarast – vid skada ej försäkrad</a:t>
            </a:r>
          </a:p>
          <a:p>
            <a:endParaRPr lang="sv-SE" sz="1700" dirty="0">
              <a:solidFill>
                <a:schemeClr val="tx1"/>
              </a:solidFill>
            </a:endParaRPr>
          </a:p>
          <a:p>
            <a:r>
              <a:rPr lang="sv-SE" sz="1700" dirty="0">
                <a:solidFill>
                  <a:schemeClr val="tx1"/>
                </a:solidFill>
              </a:rPr>
              <a:t>Matchkläder ute och behålls under året – ser över nya strumpor</a:t>
            </a:r>
          </a:p>
          <a:p>
            <a:r>
              <a:rPr lang="sv-SE" sz="1700" dirty="0">
                <a:solidFill>
                  <a:schemeClr val="tx1"/>
                </a:solidFill>
              </a:rPr>
              <a:t>Kallelse i </a:t>
            </a:r>
            <a:r>
              <a:rPr lang="sv-SE" sz="1700" dirty="0" err="1">
                <a:solidFill>
                  <a:schemeClr val="tx1"/>
                </a:solidFill>
              </a:rPr>
              <a:t>Sportadmin</a:t>
            </a:r>
            <a:r>
              <a:rPr lang="sv-SE" sz="1700" dirty="0">
                <a:solidFill>
                  <a:schemeClr val="tx1"/>
                </a:solidFill>
              </a:rPr>
              <a:t>, meddela snarast återbud. Max 11 spelare per tillfälle</a:t>
            </a:r>
          </a:p>
          <a:p>
            <a:r>
              <a:rPr lang="sv-SE" sz="1700" dirty="0">
                <a:solidFill>
                  <a:schemeClr val="tx1"/>
                </a:solidFill>
              </a:rPr>
              <a:t>Spelschema för våren finns – meddela om ni är borta vid något tillfälle i förtid.</a:t>
            </a:r>
          </a:p>
          <a:p>
            <a:r>
              <a:rPr lang="sv-SE" sz="1600" dirty="0"/>
              <a:t>Hitta favoritpositioner offensiv, defensiv eller målvakt med större fokus men fortfarande rotera en del. </a:t>
            </a:r>
            <a:endParaRPr lang="sv-SE" sz="1700" dirty="0">
              <a:solidFill>
                <a:schemeClr val="tx1"/>
              </a:solidFill>
            </a:endParaRPr>
          </a:p>
          <a:p>
            <a:r>
              <a:rPr lang="sv-SE" sz="1700" dirty="0">
                <a:solidFill>
                  <a:schemeClr val="tx1"/>
                </a:solidFill>
              </a:rPr>
              <a:t>Kul med publik - Föräldrar uppmuntrar alla killar och hejar från sidan. Föräldrautbildning under året</a:t>
            </a:r>
          </a:p>
          <a:p>
            <a:r>
              <a:rPr lang="sv-SE" sz="1700" dirty="0">
                <a:solidFill>
                  <a:schemeClr val="tx1"/>
                </a:solidFill>
              </a:rPr>
              <a:t>Lägger mycket tid och energi på laguttagning, inser vikten av detta för grabbarnas bästa</a:t>
            </a:r>
          </a:p>
          <a:p>
            <a:r>
              <a:rPr lang="sv-SE" sz="1700" dirty="0">
                <a:solidFill>
                  <a:schemeClr val="tx1"/>
                </a:solidFill>
              </a:rPr>
              <a:t>Tränare på plats = son med</a:t>
            </a:r>
          </a:p>
          <a:p>
            <a:endParaRPr lang="sv-SE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v-SE" sz="1900" b="1" dirty="0"/>
              <a:t>Glöm inte att svara på kallelser, oavsett om ni kan vara med eller ej!</a:t>
            </a:r>
          </a:p>
          <a:p>
            <a:pPr marL="0" indent="0">
              <a:buNone/>
            </a:pPr>
            <a:endParaRPr lang="sv-SE" sz="1900" b="1" dirty="0"/>
          </a:p>
          <a:p>
            <a:pPr marL="0" indent="0">
              <a:buNone/>
            </a:pPr>
            <a:endParaRPr lang="sv-SE" sz="2000" dirty="0">
              <a:solidFill>
                <a:schemeClr val="tx1"/>
              </a:solidFill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BCA7196-72AB-4451-99B9-23E01B7896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04664"/>
            <a:ext cx="92454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07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903AF40A-47B1-E63D-2788-8783ADF28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04664"/>
            <a:ext cx="6048672" cy="565262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7061E8E6-AFBB-B485-EBD5-960F110B49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78538"/>
            <a:ext cx="92454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104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6225920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37E59E-7F89-7DF9-A938-8CEEF9B58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78538"/>
            <a:ext cx="924547" cy="1080120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8FA0F38D-8A59-2165-C4DA-74204205C4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09" y="836712"/>
            <a:ext cx="5820791" cy="482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125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9BAFE2-E381-4E50-9870-52A1B0213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70000"/>
            <a:ext cx="6347714" cy="438358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Då gruppen är stor och det skiljer mycket mellan spelarna kommer vi lägga större vikt vid att dela upp gruppen efter fotbollskunnande.</a:t>
            </a:r>
          </a:p>
          <a:p>
            <a:r>
              <a:rPr lang="sv-SE" dirty="0"/>
              <a:t>-Testat en del i träning med gott resultat, syfte att motivera hela gruppen och behålla alla.</a:t>
            </a:r>
          </a:p>
          <a:p>
            <a:r>
              <a:rPr lang="sv-SE" dirty="0"/>
              <a:t>Matcher nivåindelat framöver – mandat till tränare att avgöra</a:t>
            </a:r>
          </a:p>
          <a:p>
            <a:r>
              <a:rPr lang="sv-SE" dirty="0"/>
              <a:t>Styrelsen har diskuterat och slagit fast rekommendationer och riktlinjer kring individanpassad träning och matchning av lagen, i olika åldrar. </a:t>
            </a:r>
          </a:p>
          <a:p>
            <a:r>
              <a:rPr lang="sv-SE" dirty="0"/>
              <a:t>BK Astrio genom styrelsen kommer revidera och förtydliga detta i föreningens riktlinjer. Klart i maj. </a:t>
            </a:r>
          </a:p>
          <a:p>
            <a:r>
              <a:rPr lang="sv-SE" dirty="0"/>
              <a:t>Utgångspunkten är att alla ska ges möjlighet att utvecklas oavsett hur långt man kommit i sin individuella utveckling.</a:t>
            </a:r>
          </a:p>
          <a:p>
            <a:endParaRPr lang="sv-SE" dirty="0"/>
          </a:p>
          <a:p>
            <a:pPr marL="0" indent="0" algn="ctr">
              <a:buNone/>
            </a:pPr>
            <a:r>
              <a:rPr lang="sv-SE" sz="2400" b="1" dirty="0"/>
              <a:t>Vad innebär individanpassning för er?</a:t>
            </a:r>
          </a:p>
          <a:p>
            <a:pPr marL="0" indent="0" algn="ctr">
              <a:buNone/>
            </a:pPr>
            <a:r>
              <a:rPr lang="sv-SE" sz="2400" b="1" dirty="0"/>
              <a:t>Vad innebär detta för oss och vårt lag?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Rubrik 2">
            <a:extLst>
              <a:ext uri="{FF2B5EF4-FFF2-40B4-BE49-F238E27FC236}">
                <a16:creationId xmlns:a16="http://schemas.microsoft.com/office/drawing/2014/main" id="{EA88C540-15D9-4DC0-8D5B-10D76A964F34}"/>
              </a:ext>
            </a:extLst>
          </p:cNvPr>
          <p:cNvSpPr txBox="1">
            <a:spLocks/>
          </p:cNvSpPr>
          <p:nvPr/>
        </p:nvSpPr>
        <p:spPr>
          <a:xfrm>
            <a:off x="609599" y="609600"/>
            <a:ext cx="6347713" cy="660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>
                <a:solidFill>
                  <a:schemeClr val="tx1"/>
                </a:solidFill>
              </a:rPr>
              <a:t>Individanpassad utveckling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8450528-951F-49CD-B424-A860086904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78538"/>
            <a:ext cx="92454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160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60400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chemeClr val="tx1"/>
                </a:solidFill>
              </a:rPr>
              <a:t>ANSVARSOMRÅDE:</a:t>
            </a:r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251520" y="1294284"/>
            <a:ext cx="6347714" cy="5040560"/>
          </a:xfrm>
        </p:spPr>
        <p:txBody>
          <a:bodyPr>
            <a:noAutofit/>
          </a:bodyPr>
          <a:lstStyle/>
          <a:p>
            <a:r>
              <a:rPr lang="sv-SE" b="1" dirty="0"/>
              <a:t>Tränare: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Planerar och genomför träningarna, röd tråd genom träningarna, utvecklas till bättre fotbollsspelare vilket ger glädje och gemenskap som ett resultat.</a:t>
            </a:r>
            <a:endParaRPr lang="sv-SE" sz="2000" dirty="0"/>
          </a:p>
          <a:p>
            <a:r>
              <a:rPr lang="sv-SE" b="1" dirty="0"/>
              <a:t>Trivsel: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Stärka </a:t>
            </a:r>
            <a:r>
              <a:rPr lang="sv-SE" dirty="0" err="1"/>
              <a:t>kamratskapen</a:t>
            </a:r>
            <a:r>
              <a:rPr lang="sv-SE" dirty="0"/>
              <a:t> i laget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Hitta på aktiviteter i samband med träning/match och utanför fotbollen.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Trivselkassa! 100kr till Emma Larsson </a:t>
            </a:r>
            <a:r>
              <a:rPr lang="sv-SE" dirty="0" err="1"/>
              <a:t>Swisha</a:t>
            </a:r>
            <a:r>
              <a:rPr lang="sv-SE" dirty="0"/>
              <a:t> 073-5026643</a:t>
            </a:r>
            <a:r>
              <a:rPr lang="sv-SE" strike="sngStrike" dirty="0"/>
              <a:t> </a:t>
            </a:r>
            <a:endParaRPr lang="sv-SE" b="1" strike="sngStrike" dirty="0"/>
          </a:p>
          <a:p>
            <a:r>
              <a:rPr lang="sv-SE" b="1" dirty="0"/>
              <a:t>Ekonomi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Betala cup-/seriespelsavgifter under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Kioskvecka under året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u="sng" dirty="0"/>
              <a:t>Bingolotter</a:t>
            </a:r>
            <a:r>
              <a:rPr lang="sv-SE" dirty="0"/>
              <a:t> – Uppesittarkvällen till föreningen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Övrig försäljning direkt till laget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Egen fika vid matcher direkt till laget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369624B-A844-4CF4-ADB4-0BF481822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04664"/>
            <a:ext cx="92454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38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0EE8D-340D-4EC9-901C-EF4E732CF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482681" cy="808238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Bjäre Chips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5E349D-50DC-4B39-9D0A-496E246EF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204864"/>
            <a:ext cx="6347714" cy="3836499"/>
          </a:xfrm>
        </p:spPr>
        <p:txBody>
          <a:bodyPr>
            <a:normAutofit lnSpcReduction="10000"/>
          </a:bodyPr>
          <a:lstStyle/>
          <a:p>
            <a:r>
              <a:rPr lang="sv-SE" dirty="0"/>
              <a:t>Sista beställning 12 maj – leverans i juni</a:t>
            </a:r>
          </a:p>
          <a:p>
            <a:r>
              <a:rPr lang="sv-SE" dirty="0"/>
              <a:t>Jag hämtar på fabriken för att slippa fraktkostnad</a:t>
            </a:r>
          </a:p>
          <a:p>
            <a:r>
              <a:rPr lang="sv-SE" dirty="0"/>
              <a:t>Lättsålt och bra förtjänst ca 16kr per påse</a:t>
            </a:r>
          </a:p>
          <a:p>
            <a:r>
              <a:rPr lang="sv-SE" dirty="0"/>
              <a:t>Vi tar 30 kr per påse</a:t>
            </a:r>
          </a:p>
          <a:p>
            <a:r>
              <a:rPr lang="sv-SE" dirty="0"/>
              <a:t>Alla försöker sälja minst 20 påsar</a:t>
            </a:r>
          </a:p>
          <a:p>
            <a:r>
              <a:rPr lang="sv-SE" dirty="0"/>
              <a:t>Mejla beställning eller lämna lapp senast 12 maj</a:t>
            </a:r>
          </a:p>
          <a:p>
            <a:r>
              <a:rPr lang="sv-SE" dirty="0">
                <a:hlinkClick r:id="rId2"/>
              </a:rPr>
              <a:t>Johan.lindvig@gmail.com</a:t>
            </a:r>
            <a:endParaRPr lang="sv-SE" dirty="0"/>
          </a:p>
          <a:p>
            <a:r>
              <a:rPr lang="sv-SE" dirty="0"/>
              <a:t>Betalning sker genom </a:t>
            </a:r>
            <a:r>
              <a:rPr lang="sv-SE" dirty="0" err="1"/>
              <a:t>swish</a:t>
            </a:r>
            <a:r>
              <a:rPr lang="sv-SE" dirty="0"/>
              <a:t> till Johan i anslutning till hämtning 070-3034848</a:t>
            </a:r>
          </a:p>
          <a:p>
            <a:r>
              <a:rPr lang="sv-SE" dirty="0"/>
              <a:t>Mejlar ut försäljningsmaterial och kan tas med idag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EB57580-E14F-40D4-A358-02847F640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332656"/>
            <a:ext cx="920576" cy="1085182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002D0076-4296-C91E-A691-156AEDBEFC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1268760"/>
            <a:ext cx="5092962" cy="71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750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Övriga frågor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5474568" cy="38807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Idéer hur vi kan få in pengar till framtida cuper?!</a:t>
            </a:r>
            <a:endParaRPr lang="sv-SE" dirty="0">
              <a:highlight>
                <a:srgbClr val="FFFF00"/>
              </a:highlight>
            </a:endParaRPr>
          </a:p>
          <a:p>
            <a:endParaRPr lang="sv-SE" dirty="0"/>
          </a:p>
          <a:p>
            <a:r>
              <a:rPr lang="sv-SE" dirty="0"/>
              <a:t>Fler föräldrar som vill ingå i trivselgruppen till nästa år? </a:t>
            </a:r>
          </a:p>
          <a:p>
            <a:r>
              <a:rPr lang="sv-SE" dirty="0"/>
              <a:t>Fotografering både lag och enskilt sker under maj 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Kläder: Astrio webbshop samma kollektion som förgående år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Profilbutiken för BK Astrio Fotboll (stadium.se)</a:t>
            </a:r>
            <a:endParaRPr lang="sv-SE" dirty="0"/>
          </a:p>
          <a:p>
            <a:endParaRPr lang="sv-SE" dirty="0"/>
          </a:p>
          <a:p>
            <a:r>
              <a:rPr lang="sv-SE" dirty="0"/>
              <a:t>Frågor/funderingar?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AEC90C5-4A72-436E-9406-2F4846F306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04664"/>
            <a:ext cx="92454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46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33484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468234" y="3681413"/>
            <a:ext cx="357266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1926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8400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068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694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4568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223" y="-8467"/>
            <a:ext cx="4495777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5386292" y="210628"/>
            <a:ext cx="3384742" cy="2227730"/>
          </a:xfrm>
        </p:spPr>
        <p:txBody>
          <a:bodyPr anchor="ctr"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Agenda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2010A6C-D75F-40D9-9F8F-B231C6B95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38" y="1783793"/>
            <a:ext cx="2892580" cy="3379312"/>
          </a:xfrm>
          <a:prstGeom prst="rect">
            <a:avLst/>
          </a:prstGeom>
        </p:spPr>
      </p:pic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5386293" y="2022444"/>
            <a:ext cx="3384741" cy="3317938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endParaRPr lang="sv-SE" sz="1300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sv-SE" sz="1300" dirty="0">
                <a:solidFill>
                  <a:srgbClr val="FFFFFF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sv-SE" sz="1700" dirty="0">
                <a:solidFill>
                  <a:srgbClr val="FFFFFF"/>
                </a:solidFill>
              </a:rPr>
              <a:t>Nuläge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700" dirty="0">
                <a:solidFill>
                  <a:srgbClr val="FFFFFF"/>
                </a:solidFill>
              </a:rPr>
              <a:t>Ledare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700" dirty="0">
                <a:solidFill>
                  <a:srgbClr val="FFFFFF"/>
                </a:solidFill>
              </a:rPr>
              <a:t>Året som varit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700" dirty="0">
                <a:solidFill>
                  <a:srgbClr val="FFFFFF"/>
                </a:solidFill>
              </a:rPr>
              <a:t>Enkätresultat</a:t>
            </a:r>
          </a:p>
          <a:p>
            <a:pPr marL="0" indent="0">
              <a:lnSpc>
                <a:spcPct val="90000"/>
              </a:lnSpc>
              <a:buNone/>
            </a:pPr>
            <a:endParaRPr lang="sv-SE" sz="17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1700" dirty="0">
                <a:solidFill>
                  <a:srgbClr val="FFFFFF"/>
                </a:solidFill>
              </a:rPr>
              <a:t>Framtid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700" dirty="0">
                <a:solidFill>
                  <a:srgbClr val="FFFFFF"/>
                </a:solidFill>
              </a:rPr>
              <a:t>Matcher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700">
                <a:solidFill>
                  <a:srgbClr val="FFFFFF"/>
                </a:solidFill>
              </a:rPr>
              <a:t>Individanpassad utveckling</a:t>
            </a:r>
            <a:endParaRPr lang="sv-SE" sz="17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1700" dirty="0">
                <a:solidFill>
                  <a:srgbClr val="FFFFFF"/>
                </a:solidFill>
              </a:rPr>
              <a:t>Övrigt</a:t>
            </a:r>
          </a:p>
          <a:p>
            <a:pPr marL="0" indent="0">
              <a:lnSpc>
                <a:spcPct val="90000"/>
              </a:lnSpc>
              <a:buNone/>
            </a:pPr>
            <a:endParaRPr lang="sv-SE" sz="13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922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400" dirty="0">
                <a:solidFill>
                  <a:schemeClr val="tx1"/>
                </a:solidFill>
              </a:rPr>
              <a:t>Tränar-/Ledarteam</a:t>
            </a:r>
          </a:p>
        </p:txBody>
      </p:sp>
      <p:sp>
        <p:nvSpPr>
          <p:cNvPr id="2" name="Platshållare för innehåll 1"/>
          <p:cNvSpPr>
            <a:spLocks noGrp="1"/>
          </p:cNvSpPr>
          <p:nvPr>
            <p:ph sz="half" idx="1"/>
          </p:nvPr>
        </p:nvSpPr>
        <p:spPr>
          <a:xfrm>
            <a:off x="-17760" y="1930400"/>
            <a:ext cx="4248473" cy="3880772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sv-SE" dirty="0"/>
              <a:t>				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5942" y="1930400"/>
            <a:ext cx="5500233" cy="3880773"/>
          </a:xfrm>
        </p:spPr>
        <p:txBody>
          <a:bodyPr>
            <a:normAutofit fontScale="77500" lnSpcReduction="20000"/>
          </a:bodyPr>
          <a:lstStyle/>
          <a:p>
            <a:pPr marL="0" lvl="1" indent="0">
              <a:buNone/>
            </a:pPr>
            <a:endParaRPr lang="sv-SE" sz="1800" dirty="0"/>
          </a:p>
          <a:p>
            <a:pPr marL="342900" lvl="1" indent="-342900"/>
            <a:r>
              <a:rPr lang="sv-SE" b="1" dirty="0"/>
              <a:t>Enes </a:t>
            </a:r>
            <a:r>
              <a:rPr lang="sv-SE" b="1" dirty="0" err="1"/>
              <a:t>Bekteshi</a:t>
            </a:r>
            <a:r>
              <a:rPr lang="sv-SE" b="1" dirty="0"/>
              <a:t>:</a:t>
            </a:r>
            <a:r>
              <a:rPr lang="sv-SE" dirty="0"/>
              <a:t> Tränare</a:t>
            </a:r>
          </a:p>
          <a:p>
            <a:pPr marL="342900" lvl="1" indent="-342900"/>
            <a:r>
              <a:rPr lang="sv-SE" b="1" dirty="0"/>
              <a:t>Martin Holmqvist: </a:t>
            </a:r>
            <a:r>
              <a:rPr lang="sv-SE" dirty="0"/>
              <a:t>Tränare + materialansvarig</a:t>
            </a:r>
          </a:p>
          <a:p>
            <a:pPr marL="342900" lvl="1" indent="-342900"/>
            <a:r>
              <a:rPr lang="sv-SE" b="1" dirty="0"/>
              <a:t>Oscar Sandberg: </a:t>
            </a:r>
            <a:r>
              <a:rPr lang="sv-SE" dirty="0"/>
              <a:t>Tränare</a:t>
            </a:r>
          </a:p>
          <a:p>
            <a:pPr marL="342900" lvl="1" indent="-342900"/>
            <a:r>
              <a:rPr lang="sv-SE" b="1" dirty="0"/>
              <a:t>Johan Lindvig: </a:t>
            </a:r>
            <a:r>
              <a:rPr lang="sv-SE" dirty="0"/>
              <a:t>Tränare + ekonomiansvarig + lagledare</a:t>
            </a:r>
          </a:p>
          <a:p>
            <a:pPr marL="342900" lvl="1" indent="-342900"/>
            <a:r>
              <a:rPr lang="sv-SE" b="1" dirty="0"/>
              <a:t>Robert </a:t>
            </a:r>
            <a:r>
              <a:rPr lang="sv-SE" b="1" dirty="0" err="1"/>
              <a:t>Nihlen</a:t>
            </a:r>
            <a:r>
              <a:rPr lang="sv-SE" b="1" dirty="0"/>
              <a:t>: </a:t>
            </a:r>
            <a:r>
              <a:rPr lang="sv-SE" dirty="0"/>
              <a:t>Tränare</a:t>
            </a:r>
            <a:endParaRPr lang="sv-SE" b="1" dirty="0"/>
          </a:p>
          <a:p>
            <a:pPr marL="342900" lvl="1" indent="-342900"/>
            <a:r>
              <a:rPr lang="sv-SE" b="1" dirty="0"/>
              <a:t>Patric Persson: </a:t>
            </a:r>
            <a:r>
              <a:rPr lang="sv-SE" dirty="0"/>
              <a:t>Tränare</a:t>
            </a:r>
            <a:endParaRPr lang="sv-SE" b="1" dirty="0"/>
          </a:p>
          <a:p>
            <a:pPr marL="342900" lvl="1" indent="-342900"/>
            <a:r>
              <a:rPr lang="sv-SE" b="1" dirty="0"/>
              <a:t>Johan Skogmalm: </a:t>
            </a:r>
            <a:r>
              <a:rPr lang="sv-SE" dirty="0"/>
              <a:t>Tränare</a:t>
            </a:r>
            <a:endParaRPr lang="sv-SE" b="1" dirty="0"/>
          </a:p>
          <a:p>
            <a:pPr marL="342900" lvl="1" indent="-342900"/>
            <a:r>
              <a:rPr lang="sv-SE" b="1" dirty="0"/>
              <a:t>Eric Göransson: </a:t>
            </a:r>
            <a:r>
              <a:rPr lang="sv-SE" dirty="0"/>
              <a:t>Tränare </a:t>
            </a:r>
            <a:r>
              <a:rPr lang="sv-SE"/>
              <a:t>+ målvakt</a:t>
            </a:r>
            <a:endParaRPr lang="sv-SE" dirty="0"/>
          </a:p>
          <a:p>
            <a:pPr marL="342900" lvl="1" indent="-342900"/>
            <a:r>
              <a:rPr lang="sv-SE" b="1" dirty="0"/>
              <a:t>Lasse </a:t>
            </a:r>
            <a:r>
              <a:rPr lang="sv-SE" b="1" dirty="0" err="1"/>
              <a:t>Delin</a:t>
            </a:r>
            <a:r>
              <a:rPr lang="sv-SE" b="1" dirty="0"/>
              <a:t>  Tränare</a:t>
            </a:r>
          </a:p>
          <a:p>
            <a:pPr marL="342900" lvl="1" indent="-342900"/>
            <a:r>
              <a:rPr lang="sv-SE" b="1" dirty="0"/>
              <a:t>Ylva </a:t>
            </a:r>
            <a:r>
              <a:rPr lang="sv-SE" b="1" dirty="0" err="1"/>
              <a:t>Langevi</a:t>
            </a:r>
            <a:r>
              <a:rPr lang="sv-SE" b="1" dirty="0"/>
              <a:t>: </a:t>
            </a:r>
            <a:r>
              <a:rPr lang="sv-SE" dirty="0"/>
              <a:t>Trivsel</a:t>
            </a:r>
          </a:p>
          <a:p>
            <a:pPr marL="342900" lvl="1" indent="-342900"/>
            <a:r>
              <a:rPr lang="sv-SE" b="1" dirty="0"/>
              <a:t>Jonas </a:t>
            </a:r>
            <a:r>
              <a:rPr lang="sv-SE" b="1" dirty="0" err="1"/>
              <a:t>Altebo</a:t>
            </a:r>
            <a:r>
              <a:rPr lang="sv-SE" b="1" dirty="0"/>
              <a:t>: </a:t>
            </a:r>
            <a:r>
              <a:rPr lang="sv-SE" dirty="0"/>
              <a:t>Trivsel</a:t>
            </a:r>
          </a:p>
          <a:p>
            <a:pPr marL="342900" lvl="1" indent="-342900"/>
            <a:r>
              <a:rPr lang="sv-SE" b="1" dirty="0"/>
              <a:t>Emma Larsson:  </a:t>
            </a:r>
            <a:r>
              <a:rPr lang="sv-SE" dirty="0"/>
              <a:t>Trivsel</a:t>
            </a:r>
          </a:p>
          <a:p>
            <a:pPr marL="342900" lvl="1" indent="-342900"/>
            <a:r>
              <a:rPr lang="sv-SE" b="1" dirty="0"/>
              <a:t>Kristin Nordin: </a:t>
            </a:r>
            <a:r>
              <a:rPr lang="sv-SE" dirty="0"/>
              <a:t>Trivsel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38253CE-E926-45EF-8205-CCB908353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04664"/>
            <a:ext cx="92454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12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C41825-D86D-8540-BA2A-B78FF163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Mål och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B0D810-A066-C94F-9B61-EF6670B35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Genom glädje och gemenskap få killarna att utvecklas till så bra fotbollsspelare och goda lagkamrater som möjligt</a:t>
            </a:r>
          </a:p>
          <a:p>
            <a:r>
              <a:rPr lang="sv-SE" dirty="0"/>
              <a:t>Skapa ett starkt lag tillsammans med fokus på både individ och grupp</a:t>
            </a:r>
          </a:p>
          <a:p>
            <a:r>
              <a:rPr lang="sv-SE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Fostra spelarna till långsiktigt bra fotbollsspelare före kortsiktiga resultat. Ha kul på vägen och få så många som möjligt att spela så länge som möjligt. </a:t>
            </a:r>
          </a:p>
          <a:p>
            <a:r>
              <a:rPr lang="sv-SE" sz="1800" dirty="0"/>
              <a:t>Vi vill skapa en så bra miljö som möjligt där vi alla är schyssta mot varandra och hälsar på alla!  </a:t>
            </a:r>
          </a:p>
          <a:p>
            <a:endParaRPr lang="sv-SE" dirty="0">
              <a:latin typeface="+mj-lt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FC19C7C-89E1-4D13-A12B-6DC86FFA1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04664"/>
            <a:ext cx="92454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3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2039" y="444755"/>
            <a:ext cx="6347714" cy="1320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v-SE" dirty="0">
                <a:solidFill>
                  <a:schemeClr val="tx1"/>
                </a:solidFill>
              </a:rPr>
              <a:t>Spelare i truppen (april-24):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81445" y="1872073"/>
            <a:ext cx="3088109" cy="38807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br>
              <a:rPr lang="sv-SE" sz="2000" dirty="0"/>
            </a:b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45141" y="1643376"/>
            <a:ext cx="5472608" cy="3877056"/>
          </a:xfrm>
        </p:spPr>
        <p:txBody>
          <a:bodyPr>
            <a:normAutofit/>
          </a:bodyPr>
          <a:lstStyle/>
          <a:p>
            <a:pPr lvl="1"/>
            <a:endParaRPr lang="sv-SE" dirty="0"/>
          </a:p>
          <a:p>
            <a:pPr lvl="1"/>
            <a:r>
              <a:rPr lang="sv-SE" dirty="0"/>
              <a:t>Totalt 38 </a:t>
            </a:r>
            <a:r>
              <a:rPr lang="sv-SE" dirty="0" err="1"/>
              <a:t>st</a:t>
            </a:r>
            <a:r>
              <a:rPr lang="sv-SE" dirty="0"/>
              <a:t> (reg.) inga nya 2023 och tappat en del i vinter</a:t>
            </a:r>
          </a:p>
          <a:p>
            <a:pPr lvl="1"/>
            <a:r>
              <a:rPr lang="sv-SE" dirty="0"/>
              <a:t>Varierad träningsnärvaro i vinter, sämre tider och sämre väder. Andra idrotter uppmuntras.</a:t>
            </a:r>
          </a:p>
          <a:p>
            <a:pPr lvl="1"/>
            <a:r>
              <a:rPr lang="sv-SE" dirty="0"/>
              <a:t>Kölista för nya infördes sep -21, föreningen sköter denna numera. Nytt intag planeras aug -24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sz="2400" b="1" dirty="0"/>
              <a:t>Väldigt fin utveckling under föregående år!</a:t>
            </a:r>
          </a:p>
          <a:p>
            <a:pPr marL="0" lvl="0" indent="0">
              <a:buClr>
                <a:srgbClr val="873624"/>
              </a:buClr>
              <a:buNone/>
            </a:pPr>
            <a:endParaRPr lang="sv-SE" sz="18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07731C6-B6FA-4CC0-A192-8C98AE0B1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4691147"/>
            <a:ext cx="1238253" cy="117537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4EAE9C38-84A0-48F4-A89B-4F290E64C1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04664"/>
            <a:ext cx="92454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504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6347713" cy="790549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TRÄNINGAR 2023/2024</a:t>
            </a:r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83568" y="1051196"/>
            <a:ext cx="6347714" cy="5402140"/>
          </a:xfrm>
        </p:spPr>
        <p:txBody>
          <a:bodyPr>
            <a:normAutofit fontScale="77500" lnSpcReduction="20000"/>
          </a:bodyPr>
          <a:lstStyle/>
          <a:p>
            <a:r>
              <a:rPr lang="sv-SE" sz="1600" dirty="0"/>
              <a:t>Fokusområden:</a:t>
            </a:r>
            <a:endParaRPr lang="sv-SE" sz="1400" dirty="0"/>
          </a:p>
          <a:p>
            <a:pPr lvl="1"/>
            <a:r>
              <a:rPr lang="sv-SE" sz="1400" dirty="0"/>
              <a:t>Teknik – </a:t>
            </a:r>
            <a:r>
              <a:rPr lang="sv-SE" sz="1400" dirty="0" err="1"/>
              <a:t>Coerver</a:t>
            </a:r>
            <a:r>
              <a:rPr lang="sv-SE" sz="1400" dirty="0"/>
              <a:t> coachning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400" dirty="0"/>
              <a:t>Individuell bollkontroll – passningar, finter, driva med boll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400" dirty="0"/>
              <a:t>Spel – 7 manna spel - </a:t>
            </a:r>
            <a:r>
              <a:rPr lang="sv-SE" sz="1400" dirty="0" err="1"/>
              <a:t>matchlikt</a:t>
            </a:r>
            <a:r>
              <a:rPr lang="sv-SE" sz="1400" dirty="0"/>
              <a:t> för spelförståelse, positioner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400" dirty="0" err="1"/>
              <a:t>Fys</a:t>
            </a:r>
            <a:r>
              <a:rPr lang="sv-SE" sz="1400" dirty="0"/>
              <a:t> – för att förebygga skada: ”Knäkontroll” Lek och ha roligt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400" dirty="0"/>
              <a:t>Passningsbar, rörelse utan boll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400" dirty="0"/>
              <a:t>Framåt fokus och uttryck: Spelbar, Spelbredd, Speldjup och Spelavstånd</a:t>
            </a:r>
            <a:endParaRPr lang="sv-SE" dirty="0"/>
          </a:p>
          <a:p>
            <a:r>
              <a:rPr lang="sv-S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Träningsupplägg på gräs: 4 block: Uppvärmning, teknik/</a:t>
            </a:r>
            <a:r>
              <a:rPr lang="sv-SE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Coerver</a:t>
            </a:r>
            <a:r>
              <a:rPr lang="sv-S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v-SE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Smålags</a:t>
            </a:r>
            <a:r>
              <a:rPr lang="sv-S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spel/spelövning, Större spel-max 7 manna. </a:t>
            </a:r>
          </a:p>
          <a:p>
            <a:r>
              <a:rPr lang="sv-SE" sz="1600" dirty="0"/>
              <a:t>Föräldraansvar – För att skapa så bra utvecklingsmiljö som möjligt – Hjälp – Läger 16-17 aug</a:t>
            </a:r>
          </a:p>
          <a:p>
            <a:pPr lvl="1"/>
            <a:r>
              <a:rPr lang="sv-SE" sz="1400" dirty="0"/>
              <a:t>Barnen kommer taggade till träningen</a:t>
            </a:r>
          </a:p>
          <a:p>
            <a:pPr lvl="1"/>
            <a:r>
              <a:rPr lang="sv-SE" sz="1400" dirty="0"/>
              <a:t>Mat i magen – vattenflaska med</a:t>
            </a:r>
          </a:p>
          <a:p>
            <a:pPr lvl="1"/>
            <a:r>
              <a:rPr lang="sv-SE" sz="1400" dirty="0"/>
              <a:t>Vara en bra kompis och schyssta mot varandra, ingen ska känna sig utanför</a:t>
            </a:r>
          </a:p>
          <a:p>
            <a:pPr lvl="1"/>
            <a:r>
              <a:rPr lang="sv-SE" sz="1400" dirty="0"/>
              <a:t>Tjafsar inte med spelare och ledare om laguttagning, domslut mm</a:t>
            </a:r>
          </a:p>
          <a:p>
            <a:pPr lvl="1"/>
            <a:r>
              <a:rPr lang="sv-SE" sz="1400" dirty="0"/>
              <a:t>Inget negativt som suckar och gester när någon missar utan istället pusha kompisen</a:t>
            </a:r>
          </a:p>
          <a:p>
            <a:pPr lvl="1"/>
            <a:r>
              <a:rPr lang="sv-SE" sz="1400" dirty="0"/>
              <a:t>Ledare ger instruktioner och spelarna pushar varandra istället för att tillrättavisa</a:t>
            </a:r>
            <a:endParaRPr lang="sv-SE" sz="1600" dirty="0"/>
          </a:p>
          <a:p>
            <a:r>
              <a:rPr lang="sv-SE" sz="1600" dirty="0"/>
              <a:t>Alltid träning; inställd träning meddelas i kalendern</a:t>
            </a:r>
          </a:p>
          <a:p>
            <a:r>
              <a:rPr lang="sv-SE" sz="1600" dirty="0"/>
              <a:t>Återbud till träning lämnas i </a:t>
            </a:r>
            <a:r>
              <a:rPr lang="sv-SE" sz="1600" dirty="0" err="1"/>
              <a:t>SportAdmin</a:t>
            </a:r>
            <a:r>
              <a:rPr lang="sv-SE" sz="1600" dirty="0"/>
              <a:t> </a:t>
            </a:r>
            <a:r>
              <a:rPr lang="sv-SE" sz="1600" dirty="0" err="1"/>
              <a:t>appen</a:t>
            </a:r>
            <a:r>
              <a:rPr lang="sv-SE" sz="1600" dirty="0"/>
              <a:t>. </a:t>
            </a:r>
          </a:p>
          <a:p>
            <a:r>
              <a:rPr lang="sv-SE" sz="1600" dirty="0"/>
              <a:t>Måndag 17:30-19  Onsdagar 17:30-19</a:t>
            </a:r>
          </a:p>
          <a:p>
            <a:endParaRPr lang="sv-SE" sz="1600" dirty="0"/>
          </a:p>
          <a:p>
            <a:endParaRPr lang="sv-SE" sz="1600" dirty="0"/>
          </a:p>
          <a:p>
            <a:endParaRPr lang="sv-SE" sz="20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DCF8DC2-6A7E-48D3-A7BF-D4EEF34BC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04664"/>
            <a:ext cx="92454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136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09949" y="284324"/>
            <a:ext cx="6347713" cy="768412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Positioner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26FD0633-B236-A076-24D6-659C0427B3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3808" y="188641"/>
            <a:ext cx="3958532" cy="6669360"/>
          </a:xfr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C23DA56-AE75-4342-8682-39F85DE42B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04664"/>
            <a:ext cx="92454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42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56544B-32DA-6BD1-EABF-8E9C6926A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95916"/>
            <a:ext cx="6347713" cy="803176"/>
          </a:xfrm>
        </p:spPr>
        <p:txBody>
          <a:bodyPr/>
          <a:lstStyle/>
          <a:p>
            <a:r>
              <a:rPr lang="sv-SE" dirty="0"/>
              <a:t>Enkät resultat – 22 barn svar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01A1A293-A796-DA97-A2F8-D3BDE48E5D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772815"/>
            <a:ext cx="7200800" cy="5022399"/>
          </a:xfr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273C399F-F8F8-0D67-708B-E8404E30E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132016"/>
            <a:ext cx="920576" cy="1085182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C4B7F1D2-700C-A5CF-A6A6-B39AB7EB73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1199092"/>
            <a:ext cx="3960440" cy="38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192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F44093-7B34-CC0E-F12B-5B65D8D7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/>
          <a:lstStyle/>
          <a:p>
            <a:r>
              <a:rPr lang="sv-SE" dirty="0"/>
              <a:t>Enkät resultat – 22 föräldrar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24ADA2FD-7986-E54F-BE66-5B14D3DB2A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124744"/>
            <a:ext cx="7272808" cy="5733256"/>
          </a:xfr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DF6186FC-09AD-61EF-7CCB-466AC77D8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132016"/>
            <a:ext cx="920576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722170"/>
      </p:ext>
    </p:extLst>
  </p:cSld>
  <p:clrMapOvr>
    <a:masterClrMapping/>
  </p:clrMapOvr>
</p:sld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Aspek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12019</TotalTime>
  <Words>939</Words>
  <Application>Microsoft Office PowerPoint</Application>
  <PresentationFormat>Bildspel på skärmen (4:3)</PresentationFormat>
  <Paragraphs>136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3</vt:lpstr>
      <vt:lpstr>Aspekt</vt:lpstr>
      <vt:lpstr>   Välkomna till föräldramöte BK Astrio P2014</vt:lpstr>
      <vt:lpstr>Agenda</vt:lpstr>
      <vt:lpstr>Tränar-/Ledarteam</vt:lpstr>
      <vt:lpstr>Mål och syfte</vt:lpstr>
      <vt:lpstr>Spelare i truppen (april-24):</vt:lpstr>
      <vt:lpstr>TRÄNINGAR 2023/2024</vt:lpstr>
      <vt:lpstr>Positioner</vt:lpstr>
      <vt:lpstr>Enkät resultat – 22 barn svar</vt:lpstr>
      <vt:lpstr>Enkät resultat – 22 föräldrar</vt:lpstr>
      <vt:lpstr>MATCHER 2024  </vt:lpstr>
      <vt:lpstr>PowerPoint-presentation</vt:lpstr>
      <vt:lpstr>PowerPoint-presentation</vt:lpstr>
      <vt:lpstr>PowerPoint-presentation</vt:lpstr>
      <vt:lpstr>ANSVARSOMRÅDE:</vt:lpstr>
      <vt:lpstr>Bjäre Chips </vt:lpstr>
      <vt:lpstr>Övriga 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Sandra</dc:creator>
  <cp:lastModifiedBy>Johan Lindvig</cp:lastModifiedBy>
  <cp:revision>179</cp:revision>
  <dcterms:created xsi:type="dcterms:W3CDTF">2017-02-18T13:44:15Z</dcterms:created>
  <dcterms:modified xsi:type="dcterms:W3CDTF">2024-04-17T19:33:49Z</dcterms:modified>
</cp:coreProperties>
</file>